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12"/>
  </p:notesMasterIdLst>
  <p:sldIdLst>
    <p:sldId id="446" r:id="rId4"/>
    <p:sldId id="447" r:id="rId5"/>
    <p:sldId id="440" r:id="rId6"/>
    <p:sldId id="448" r:id="rId7"/>
    <p:sldId id="449" r:id="rId8"/>
    <p:sldId id="383" r:id="rId9"/>
    <p:sldId id="450" r:id="rId10"/>
    <p:sldId id="270" r:id="rId1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240" d="100"/>
          <a:sy n="240" d="100"/>
        </p:scale>
        <p:origin x="372" y="1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10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13/07/2022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Tracking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em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Imagens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5" name="Picture 4" descr="Face Scanner UI GIF by Adi Milan on Dribbble">
            <a:extLst>
              <a:ext uri="{FF2B5EF4-FFF2-40B4-BE49-F238E27FC236}">
                <a16:creationId xmlns:a16="http://schemas.microsoft.com/office/drawing/2014/main" id="{D4402F41-05DA-AA28-3798-605AAB71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57" y="0"/>
            <a:ext cx="4325243" cy="32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obô doméstico PNG clipart | PNG Mart">
            <a:extLst>
              <a:ext uri="{FF2B5EF4-FFF2-40B4-BE49-F238E27FC236}">
                <a16:creationId xmlns:a16="http://schemas.microsoft.com/office/drawing/2014/main" id="{23576A5A-07A9-AE4F-6BF0-8A5E2086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23" y="395933"/>
            <a:ext cx="3868120" cy="21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STER OBSTACLE TRACKING: Robust Perception Skills for Computer Vision  Engineers">
            <a:extLst>
              <a:ext uri="{FF2B5EF4-FFF2-40B4-BE49-F238E27FC236}">
                <a16:creationId xmlns:a16="http://schemas.microsoft.com/office/drawing/2014/main" id="{FD886DB3-FB35-51A3-A30B-2510BCE5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" y="1343696"/>
            <a:ext cx="9025220" cy="2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1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06E496AE-2674-586E-5356-AED61F4D9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889"/>
            <a:ext cx="7107044" cy="399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sla Logo – PNG e Vetor – Download de Logo">
            <a:extLst>
              <a:ext uri="{FF2B5EF4-FFF2-40B4-BE49-F238E27FC236}">
                <a16:creationId xmlns:a16="http://schemas.microsoft.com/office/drawing/2014/main" id="{6C39C1C4-195A-403A-7BC4-219E4878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83" y="1092587"/>
            <a:ext cx="1920401" cy="276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2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5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7873E9-709F-4D39-AC40-71EA135F53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4A23C-C2B1-4327-B09A-5CFC09E83C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83</Words>
  <Application>Microsoft Office PowerPoint</Application>
  <PresentationFormat>Apresentação na tela (16:9)</PresentationFormat>
  <Paragraphs>33</Paragraphs>
  <Slides>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Calibri</vt:lpstr>
      <vt:lpstr>Century Gothic</vt:lpstr>
      <vt:lpstr>Arial</vt:lpstr>
      <vt:lpstr>Wingdings</vt:lpstr>
      <vt:lpstr>Arial Narrow</vt:lpstr>
      <vt:lpstr>Simple Light</vt:lpstr>
      <vt:lpstr>Apresentação do PowerPoint</vt:lpstr>
      <vt:lpstr> </vt:lpstr>
      <vt:lpstr> </vt:lpstr>
      <vt:lpstr> </vt:lpstr>
      <vt:lpstr> </vt:lpstr>
      <vt:lpstr>    Detecção de objetos:     </vt:lpstr>
      <vt:lpstr>    Detecção de objetos: Detecção + Rastreamento em função do tempo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Kawan Anthony</cp:lastModifiedBy>
  <cp:revision>66</cp:revision>
  <dcterms:modified xsi:type="dcterms:W3CDTF">2022-07-13T19:07:04Z</dcterms:modified>
</cp:coreProperties>
</file>